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3" r:id="rId9"/>
    <p:sldId id="274" r:id="rId10"/>
    <p:sldId id="262" r:id="rId11"/>
    <p:sldId id="264" r:id="rId12"/>
    <p:sldId id="265" r:id="rId13"/>
    <p:sldId id="266" r:id="rId14"/>
    <p:sldId id="271" r:id="rId15"/>
    <p:sldId id="272" r:id="rId16"/>
    <p:sldId id="268" r:id="rId17"/>
    <p:sldId id="275" r:id="rId18"/>
    <p:sldId id="273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D4BE8-A8C1-4C7E-8C88-B6F287C4A0DF}" type="datetimeFigureOut">
              <a:rPr lang="tr-TR" smtClean="0"/>
              <a:t>03.04.2023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70862-B84E-491C-8B0B-C419E4DD8F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33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70862-B84E-491C-8B0B-C419E4DD8F05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631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70862-B84E-491C-8B0B-C419E4DD8F05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9616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5A7E-B55B-4D21-86A1-401404CAFE27}" type="datetimeFigureOut">
              <a:rPr lang="tr-TR" smtClean="0"/>
              <a:t>03.04.2023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9DB6-2D31-41AF-B6AA-E850369B13F7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5A7E-B55B-4D21-86A1-401404CAFE27}" type="datetimeFigureOut">
              <a:rPr lang="tr-TR" smtClean="0"/>
              <a:t>03.04.2023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9DB6-2D31-41AF-B6AA-E850369B13F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5A7E-B55B-4D21-86A1-401404CAFE27}" type="datetimeFigureOut">
              <a:rPr lang="tr-TR" smtClean="0"/>
              <a:t>03.04.2023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9DB6-2D31-41AF-B6AA-E850369B13F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5A7E-B55B-4D21-86A1-401404CAFE27}" type="datetimeFigureOut">
              <a:rPr lang="tr-TR" smtClean="0"/>
              <a:t>03.04.2023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9DB6-2D31-41AF-B6AA-E850369B13F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5A7E-B55B-4D21-86A1-401404CAFE27}" type="datetimeFigureOut">
              <a:rPr lang="tr-TR" smtClean="0"/>
              <a:t>03.04.2023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9DB6-2D31-41AF-B6AA-E850369B13F7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5A7E-B55B-4D21-86A1-401404CAFE27}" type="datetimeFigureOut">
              <a:rPr lang="tr-TR" smtClean="0"/>
              <a:t>03.04.2023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9DB6-2D31-41AF-B6AA-E850369B13F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5A7E-B55B-4D21-86A1-401404CAFE27}" type="datetimeFigureOut">
              <a:rPr lang="tr-TR" smtClean="0"/>
              <a:t>03.04.2023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9DB6-2D31-41AF-B6AA-E850369B13F7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5A7E-B55B-4D21-86A1-401404CAFE27}" type="datetimeFigureOut">
              <a:rPr lang="tr-TR" smtClean="0"/>
              <a:t>03.04.2023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9DB6-2D31-41AF-B6AA-E850369B13F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5A7E-B55B-4D21-86A1-401404CAFE27}" type="datetimeFigureOut">
              <a:rPr lang="tr-TR" smtClean="0"/>
              <a:t>03.04.2023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9DB6-2D31-41AF-B6AA-E850369B13F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5A7E-B55B-4D21-86A1-401404CAFE27}" type="datetimeFigureOut">
              <a:rPr lang="tr-TR" smtClean="0"/>
              <a:t>03.04.2023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9DB6-2D31-41AF-B6AA-E850369B13F7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5A7E-B55B-4D21-86A1-401404CAFE27}" type="datetimeFigureOut">
              <a:rPr lang="tr-TR" smtClean="0"/>
              <a:t>03.04.2023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9DB6-2D31-41AF-B6AA-E850369B13F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71E5A7E-B55B-4D21-86A1-401404CAFE27}" type="datetimeFigureOut">
              <a:rPr lang="tr-TR" smtClean="0"/>
              <a:t>03.04.2023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3769DB6-2D31-41AF-B6AA-E850369B13F7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27584" y="2852936"/>
            <a:ext cx="7848600" cy="1454001"/>
          </a:xfrm>
        </p:spPr>
        <p:txBody>
          <a:bodyPr/>
          <a:lstStyle/>
          <a:p>
            <a:pPr algn="ctr"/>
            <a:r>
              <a:rPr lang="tr-TR" dirty="0" smtClean="0"/>
              <a:t>ERTUĞRUL GAZİ ANADOLU İMAM HATİP LİSESİ </a:t>
            </a:r>
            <a:br>
              <a:rPr lang="tr-TR" dirty="0" smtClean="0"/>
            </a:br>
            <a:r>
              <a:rPr lang="tr-TR" dirty="0" smtClean="0"/>
              <a:t>MANAVGAT-ANTALYA</a:t>
            </a:r>
            <a:endParaRPr lang="tr-TR" dirty="0"/>
          </a:p>
        </p:txBody>
      </p:sp>
      <p:pic>
        <p:nvPicPr>
          <p:cNvPr id="1026" name="Picture 2" descr="C:\Users\hamur\Desktop\08125218_Ekran-Alinti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742" y="4356520"/>
            <a:ext cx="4285258" cy="237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hamur\Desktop\k_15104404_k_05152029_k_17211352_25072245_Hedef2020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9" y="4356520"/>
            <a:ext cx="4453099" cy="250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1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9600" dirty="0" smtClean="0"/>
              <a:t>.</a:t>
            </a:r>
            <a:r>
              <a:rPr lang="tr-TR" dirty="0" smtClean="0"/>
              <a:t>HEDEF LGS 2023 BROŞÜRÜMÜZ</a:t>
            </a:r>
            <a:endParaRPr lang="tr-TR" dirty="0"/>
          </a:p>
        </p:txBody>
      </p:sp>
      <p:pic>
        <p:nvPicPr>
          <p:cNvPr id="6146" name="Picture 2" descr="C:\Users\hamur\Desktop\Adsı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480720" cy="38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3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9600" dirty="0" smtClean="0"/>
              <a:t>.</a:t>
            </a:r>
            <a:r>
              <a:rPr lang="tr-TR" dirty="0" smtClean="0"/>
              <a:t>HEDEF LGS 2023 BROŞÜRÜMÜZ</a:t>
            </a:r>
            <a:endParaRPr lang="tr-TR" dirty="0"/>
          </a:p>
        </p:txBody>
      </p:sp>
      <p:pic>
        <p:nvPicPr>
          <p:cNvPr id="7170" name="Picture 2" descr="C:\Users\hamur\Desktop\Adsız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728767" cy="391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79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9600" dirty="0" smtClean="0"/>
              <a:t>.</a:t>
            </a:r>
            <a:r>
              <a:rPr lang="tr-TR" sz="3600" dirty="0" smtClean="0"/>
              <a:t>ETKİLİ VE VERİMLİ DERS ÇALIŞMA TEKNİKLERİ  SEMİNERİMİZ</a:t>
            </a:r>
            <a:endParaRPr lang="tr-TR" sz="3600" dirty="0"/>
          </a:p>
        </p:txBody>
      </p:sp>
      <p:pic>
        <p:nvPicPr>
          <p:cNvPr id="8194" name="Picture 2" descr="C:\Users\hamur\Desktop\70567cab-21cd-40d5-9ca3-f62d10df7bc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756084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0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tr-TR" sz="10700" dirty="0" smtClean="0"/>
              <a:t>.</a:t>
            </a:r>
            <a:r>
              <a:rPr lang="tr-TR" dirty="0" smtClean="0"/>
              <a:t>7.VE 8. SINIFLAR DÜZEYİNDE LGS SINAVI HAKKINDA BİLGİLENDİRME YAPILDI</a:t>
            </a:r>
            <a:endParaRPr lang="tr-TR" dirty="0"/>
          </a:p>
        </p:txBody>
      </p:sp>
      <p:pic>
        <p:nvPicPr>
          <p:cNvPr id="9218" name="Picture 2" descr="C:\Users\hamur\Desktop\b869d428-22da-486b-8c3f-2f8e99bc9d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768752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6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NAMIK KARAMANCI FEN LİSESİ TANITIM GEZİMİZ</a:t>
            </a:r>
          </a:p>
        </p:txBody>
      </p:sp>
      <p:pic>
        <p:nvPicPr>
          <p:cNvPr id="1026" name="Picture 2" descr="C:\Users\hamur\Desktop\2957f6ff-ba81-4ef9-aa01-96372d1253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840760" cy="426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22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NAMIK KARAMANCI FEN LİSESİ TANITIM GEZİMİZ</a:t>
            </a:r>
          </a:p>
        </p:txBody>
      </p:sp>
      <p:pic>
        <p:nvPicPr>
          <p:cNvPr id="3" name="Picture 2" descr="C:\Users\hamur\Desktop\2fdc0d03-f6c7-495d-b98d-91ebc41993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488832" cy="441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1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9600" dirty="0" smtClean="0"/>
              <a:t>.</a:t>
            </a:r>
            <a:r>
              <a:rPr lang="tr-TR" dirty="0" smtClean="0"/>
              <a:t>SORU ÇÖZÜM GÜNLERİMİZ</a:t>
            </a:r>
            <a:endParaRPr lang="tr-TR" dirty="0"/>
          </a:p>
        </p:txBody>
      </p:sp>
      <p:pic>
        <p:nvPicPr>
          <p:cNvPr id="10242" name="Picture 2" descr="C:\Users\hamur\Desktop\32d592ed-ae36-4ca5-9592-30081793a0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5976664" cy="344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.VELİ ZİYARETLERİMİZ</a:t>
            </a:r>
            <a:endParaRPr lang="tr-TR" dirty="0"/>
          </a:p>
        </p:txBody>
      </p:sp>
      <p:pic>
        <p:nvPicPr>
          <p:cNvPr id="4098" name="Picture 2" descr="C:\Users\hamur\Desktop\eae167b1-9e4c-4b30-8582-8f37af7f58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657601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amur\Desktop\96adc6f0-005c-4d31-bb53-92b46e7015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64009"/>
            <a:ext cx="3456384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742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TEŞEKKÜRLER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HASENE KAHRAMAN AYAZ</a:t>
            </a:r>
          </a:p>
          <a:p>
            <a:pPr algn="ctr"/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KOORDİNATÖR</a:t>
            </a:r>
          </a:p>
          <a:p>
            <a:pPr algn="ctr"/>
            <a:endParaRPr lang="tr-TR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tr-TR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DURMUŞ ALİ YILMAZ </a:t>
            </a:r>
          </a:p>
          <a:p>
            <a:pPr algn="ctr"/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OKUL MÜDÜRÜ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3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10700" dirty="0" smtClean="0"/>
              <a:t>.</a:t>
            </a:r>
            <a:r>
              <a:rPr lang="tr-TR" dirty="0" smtClean="0"/>
              <a:t>HEDEF LGS 2023TANITIM TOPLANTIMIZI GERÇEKLEŞTİRDİK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1026" name="Picture 2" descr="C:\Users\hamur\Desktop\20caad7e-24e0-4ed8-bf77-8e1993cc8a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0"/>
            <a:ext cx="5207224" cy="419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2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3046297"/>
            <a:ext cx="4608512" cy="990600"/>
          </a:xfrm>
        </p:spPr>
        <p:txBody>
          <a:bodyPr>
            <a:normAutofit fontScale="90000"/>
          </a:bodyPr>
          <a:lstStyle/>
          <a:p>
            <a:r>
              <a:rPr lang="tr-TR" sz="10700" dirty="0" smtClean="0"/>
              <a:t>.</a:t>
            </a:r>
            <a:r>
              <a:rPr lang="tr-TR" dirty="0" smtClean="0"/>
              <a:t>MANAVGAT ANADOLU LİSESİNİ KAZANAN MEZUN  ÖĞRENCİMİZ ATAKAN ATILGAN 8.SINIF ÖĞRENCİLERİMİZLE SOHBET GERÇEKLEŞTİRDİ.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28801"/>
            <a:ext cx="3579862" cy="484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9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tr-TR" sz="10700" dirty="0" smtClean="0"/>
              <a:t>.</a:t>
            </a:r>
            <a:r>
              <a:rPr lang="tr-TR" dirty="0" smtClean="0"/>
              <a:t>REHBER ÖĞRETMENİMİZ ERCAN AYDIN VELİLERİMİZİ HEDEF LGS2023 HAKKINDA BİLGİLENDİRDİ</a:t>
            </a:r>
            <a:endParaRPr lang="tr-TR" dirty="0"/>
          </a:p>
        </p:txBody>
      </p:sp>
      <p:pic>
        <p:nvPicPr>
          <p:cNvPr id="2051" name="Picture 3" descr="C:\Users\hamur\Desktop\1871c2b7-111e-4008-bb85-941368108d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2505459"/>
            <a:ext cx="8713656" cy="35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78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33228" y="90872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tr-TR" sz="10700" dirty="0" smtClean="0"/>
              <a:t>.</a:t>
            </a:r>
            <a:r>
              <a:rPr lang="tr-TR" sz="3600" dirty="0" smtClean="0"/>
              <a:t>DESTEKLEME VE YETİŞTİRME KURSLARIMIZ (TÜRKÇE-MATEMATİK-FEN BİLGİSİ-İNGİLİZCE- TC İNKİLAP TARİHİ-7 ÖĞRETMEN 62 ÖĞRENCİ)</a:t>
            </a:r>
            <a:endParaRPr lang="tr-TR" sz="3600" dirty="0"/>
          </a:p>
        </p:txBody>
      </p:sp>
      <p:pic>
        <p:nvPicPr>
          <p:cNvPr id="1026" name="Picture 2" descr="C:\Users\hamur\Desktop\d598c664-b47a-409e-9cfc-3a254c293e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92009"/>
            <a:ext cx="2487458" cy="331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amur\Desktop\ef7c146e-bb02-42a3-b61b-38e165d383a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96002"/>
            <a:ext cx="2404666" cy="333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amur\Desktop\32ece0dc-ad0b-4a92-b5ee-ccca54c4982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92009"/>
            <a:ext cx="2448272" cy="331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8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9600" dirty="0" smtClean="0"/>
              <a:t>.</a:t>
            </a:r>
            <a:r>
              <a:rPr lang="tr-TR" dirty="0" smtClean="0"/>
              <a:t>KIŞ KAMPIMIZ(30 OCAK- 3 ŞUBAT)</a:t>
            </a:r>
            <a:endParaRPr lang="tr-TR" dirty="0"/>
          </a:p>
        </p:txBody>
      </p:sp>
      <p:pic>
        <p:nvPicPr>
          <p:cNvPr id="3074" name="Picture 2" descr="C:\Users\hamur\Desktop\26124059_af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604867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32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9600" dirty="0" smtClean="0"/>
              <a:t>.</a:t>
            </a:r>
            <a:r>
              <a:rPr lang="tr-TR" dirty="0" smtClean="0"/>
              <a:t>KIŞ KAMPI ÇALIŞMALARIMIZ</a:t>
            </a:r>
            <a:endParaRPr lang="tr-TR" dirty="0"/>
          </a:p>
        </p:txBody>
      </p:sp>
      <p:pic>
        <p:nvPicPr>
          <p:cNvPr id="4098" name="Picture 2" descr="C:\Users\hamur\Desktop\2441479f-0681-4506-ab01-bcca43bbe1d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618621"/>
            <a:ext cx="3022253" cy="447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amur\Desktop\1e276f10-29e8-4d1e-95c1-63476069ab2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75702"/>
            <a:ext cx="3388196" cy="451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5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9600" dirty="0" smtClean="0"/>
              <a:t>.</a:t>
            </a:r>
            <a:r>
              <a:rPr lang="tr-TR" dirty="0" smtClean="0"/>
              <a:t>HEDEFLGS 2023 HAZIRLIK DENEME SINAVLARI</a:t>
            </a:r>
            <a:endParaRPr lang="tr-TR" dirty="0"/>
          </a:p>
        </p:txBody>
      </p:sp>
      <p:pic>
        <p:nvPicPr>
          <p:cNvPr id="5122" name="Picture 2" descr="C:\Users\hamur\Desktop\8b9f300e-f0de-4366-a476-3e0c5cf10d7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316835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amur\Desktop\ebd0ba77-1ffa-464c-bc36-6faf0d6b726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3459603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88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.DENEME SINAVI ANALİZİMİZ</a:t>
            </a:r>
            <a:endParaRPr lang="tr-TR" dirty="0"/>
          </a:p>
        </p:txBody>
      </p:sp>
      <p:pic>
        <p:nvPicPr>
          <p:cNvPr id="1026" name="Picture 2" descr="C:\Users\hamur\Desktop\Adsı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3640"/>
            <a:ext cx="8784976" cy="524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8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lik">
  <a:themeElements>
    <a:clrScheme name="Netlik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tl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370</TotalTime>
  <Words>132</Words>
  <Application>Microsoft Office PowerPoint</Application>
  <PresentationFormat>Ekran Gösterisi (4:3)</PresentationFormat>
  <Paragraphs>28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Netlik</vt:lpstr>
      <vt:lpstr>ERTUĞRUL GAZİ ANADOLU İMAM HATİP LİSESİ  MANAVGAT-ANTALYA</vt:lpstr>
      <vt:lpstr>.HEDEF LGS 2023TANITIM TOPLANTIMIZI GERÇEKLEŞTİRDİK </vt:lpstr>
      <vt:lpstr>.MANAVGAT ANADOLU LİSESİNİ KAZANAN MEZUN  ÖĞRENCİMİZ ATAKAN ATILGAN 8.SINIF ÖĞRENCİLERİMİZLE SOHBET GERÇEKLEŞTİRDİ.</vt:lpstr>
      <vt:lpstr>.REHBER ÖĞRETMENİMİZ ERCAN AYDIN VELİLERİMİZİ HEDEF LGS2023 HAKKINDA BİLGİLENDİRDİ</vt:lpstr>
      <vt:lpstr>.DESTEKLEME VE YETİŞTİRME KURSLARIMIZ (TÜRKÇE-MATEMATİK-FEN BİLGİSİ-İNGİLİZCE- TC İNKİLAP TARİHİ-7 ÖĞRETMEN 62 ÖĞRENCİ)</vt:lpstr>
      <vt:lpstr>.KIŞ KAMPIMIZ(30 OCAK- 3 ŞUBAT)</vt:lpstr>
      <vt:lpstr>.KIŞ KAMPI ÇALIŞMALARIMIZ</vt:lpstr>
      <vt:lpstr>.HEDEFLGS 2023 HAZIRLIK DENEME SINAVLARI</vt:lpstr>
      <vt:lpstr>.DENEME SINAVI ANALİZİMİZ</vt:lpstr>
      <vt:lpstr>.HEDEF LGS 2023 BROŞÜRÜMÜZ</vt:lpstr>
      <vt:lpstr>.HEDEF LGS 2023 BROŞÜRÜMÜZ</vt:lpstr>
      <vt:lpstr>.ETKİLİ VE VERİMLİ DERS ÇALIŞMA TEKNİKLERİ  SEMİNERİMİZ</vt:lpstr>
      <vt:lpstr>.7.VE 8. SINIFLAR DÜZEYİNDE LGS SINAVI HAKKINDA BİLGİLENDİRME YAPILDI</vt:lpstr>
      <vt:lpstr>NAMIK KARAMANCI FEN LİSESİ TANITIM GEZİMİZ</vt:lpstr>
      <vt:lpstr>NAMIK KARAMANCI FEN LİSESİ TANITIM GEZİMİZ</vt:lpstr>
      <vt:lpstr>.SORU ÇÖZÜM GÜNLERİMİZ</vt:lpstr>
      <vt:lpstr>.VELİ ZİYARETLERİMİZ</vt:lpstr>
      <vt:lpstr>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ERTUĞRUL GAZİ ANADOLU İMAM HATİP LİSESİ  MANAVGAT-ANTALYA</dc:title>
  <dc:creator>hamur</dc:creator>
  <cp:lastModifiedBy>hamur</cp:lastModifiedBy>
  <cp:revision>20</cp:revision>
  <dcterms:created xsi:type="dcterms:W3CDTF">2023-03-31T07:53:29Z</dcterms:created>
  <dcterms:modified xsi:type="dcterms:W3CDTF">2023-04-03T13:18:12Z</dcterms:modified>
</cp:coreProperties>
</file>